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0BF11-20DD-2F57-8116-A950FFD1A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CBB44E-8240-31FF-9701-2CECAA2C2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CF0EFF-47E2-9EF2-DF53-8A68ECB1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0CCDFC-F2F6-C198-3263-DDD0C884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87A644-5C88-47DA-4E83-98FEBE13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0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79B42-9A20-9A6C-8403-D16D2A0E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EDA250-DD2B-A183-2D7F-BCCB9E5D0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F6A84E-8954-C04B-7954-8F2C2320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632D2B-5CB7-493C-2F66-E5D57391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086D6A-EE6A-008A-9BAE-AB947A1B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3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E58425-5A2A-2331-9DDA-473A618FF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1A65E6-EFE6-DEB5-8020-F067483B1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133C55-21E5-796F-791D-5A667AB2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E0FF10-61ED-DCD6-4D4C-72C4F212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E68005-AA03-B5A6-1134-FC7EAC28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26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8711F-DC78-2CE5-35AC-0AFBB045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6541E1-76E4-58E4-689D-47920E64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A16F53-0FEF-D9A5-F560-4AD01E77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AA5A4C-0383-C837-FCE7-9B04DA08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A7170-DA2E-4539-C95B-9389113E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85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944D1-2C6D-7BC0-906B-B65A90C2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E65517-B067-736F-3677-D41774450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5C173-83DB-2E0B-96EB-B0C13D96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22F027-0B85-A83B-B21A-D1DF3B6A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D733B1-80C5-30AB-BAF5-ACEF2312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85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332BE-662B-ECB6-A60F-F0B2E6F4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481A46-CA92-E009-361F-9F9509771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F3BD04-6D38-87EE-A3AD-C0418E80A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E59C65-6065-E9C9-D4F6-92260F07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8EE87F-ABD4-3B5B-908C-7084C8F9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8C687C-2D8F-97E7-17EE-5C2EC37A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76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E6F89-CEA8-4128-5564-19119C78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22FF2-28B3-5C60-8E28-531A9152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53A94F-7CE6-F4CC-E7AC-AD583B24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0C784A-8690-336A-8418-907021678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96180C-424D-1D46-7172-869BBD51F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0E4A9C-0E01-F7D9-CD38-E8EFD8C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140C5F-CBD5-D0E2-A57E-6298DF6A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01B734-B173-AC72-1DF0-49908AE5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61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ACD03-5819-7746-EFFA-C547229C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D98044-6214-68B8-0A39-96B26A88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0568DA-7185-D019-44E7-8E522FB7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251BF9-8C2C-A6E2-E36D-72BC9544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3FA8C4-2432-CE44-C47B-F48BB3B3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3B1C47-1F48-F3D7-35F5-80273156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195ADA-5FDB-5E76-7C56-2C5A6AA6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78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F4127-83C8-E48C-9C6F-65809BB2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A9272-E03F-777A-CF07-79A6836C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972AED-0BDB-C17B-D587-3D630179F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57AA09-E21A-C598-8C6E-C231680F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6E0584-61E4-D40B-4E3D-43BDAFE3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50191B-AA06-19B6-7728-CCCD8223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7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A3040-B3B7-B7FE-8E6E-63D0286E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088BDA-FD24-8D13-B9BF-10F6D2F45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14F2F4-8B59-77CF-EB65-03A51A0B4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BFFD8D-2204-12E1-A10B-6E8A6D49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22C45D-E8EC-8B52-3A62-92D335B8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877B50-E334-FCCA-21B3-4036B0D1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2D3567-7E0B-5E40-889B-07754630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940B5F-1BF2-B6B3-9211-AC14AF744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0232E1-06D3-EFAF-2384-2D0B3A9A9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C91-7598-470B-B639-142264A4FB01}" type="datetimeFigureOut">
              <a:rPr lang="pt-BR" smtClean="0"/>
              <a:t>27/06/2025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D23FA7-2DCE-99CA-9332-D6BD37EFF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65F32B-3145-A257-2F8F-950E587F7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82B0-C9F8-4390-8B83-9851437AD3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5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74A41-40EB-DEF5-A7F1-F9A58CDC8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3F341-EFAE-750E-8AA2-3FF8AECE3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A5D35B-1C06-652B-88CB-5DF46B90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1712259"/>
            <a:ext cx="12093388" cy="47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18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Câmara Municipal Chupinguaia</dc:creator>
  <cp:lastModifiedBy>Câmara Municipal Chupinguaia</cp:lastModifiedBy>
  <cp:revision>1</cp:revision>
  <dcterms:created xsi:type="dcterms:W3CDTF">2025-06-27T13:33:28Z</dcterms:created>
  <dcterms:modified xsi:type="dcterms:W3CDTF">2025-06-27T13:33:41Z</dcterms:modified>
</cp:coreProperties>
</file>